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60" r:id="rId2"/>
    <p:sldId id="261" r:id="rId3"/>
    <p:sldId id="262" r:id="rId4"/>
    <p:sldId id="263" r:id="rId5"/>
    <p:sldId id="265" r:id="rId6"/>
    <p:sldId id="267" r:id="rId7"/>
    <p:sldId id="271" r:id="rId8"/>
    <p:sldId id="272" r:id="rId9"/>
    <p:sldId id="270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4" autoAdjust="0"/>
    <p:restoredTop sz="94648"/>
  </p:normalViewPr>
  <p:slideViewPr>
    <p:cSldViewPr snapToGrid="0">
      <p:cViewPr varScale="1">
        <p:scale>
          <a:sx n="78" d="100"/>
          <a:sy n="78" d="100"/>
        </p:scale>
        <p:origin x="69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9C035-3B66-4708-AB4F-7AC961ACBAC6}" type="datetimeFigureOut">
              <a:rPr lang="nb-NO" smtClean="0"/>
              <a:t>01.05.2024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A7685-3EED-45CB-8647-91D220DEA6B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8333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1 029 300 – mer enn 1 million pensjonister</a:t>
            </a:r>
          </a:p>
          <a:p>
            <a:r>
              <a:rPr lang="nb-NO" dirty="0"/>
              <a:t>40 000 – cirka antall som er i sykehjem eller omsorgsbolig (tallet er </a:t>
            </a:r>
            <a:r>
              <a:rPr lang="nb-NO" dirty="0" err="1"/>
              <a:t>pt</a:t>
            </a:r>
            <a:r>
              <a:rPr lang="nb-NO" dirty="0"/>
              <a:t> synkende)</a:t>
            </a:r>
          </a:p>
          <a:p>
            <a:r>
              <a:rPr lang="nb-NO" dirty="0"/>
              <a:t>170 000 – cirka antall som mottar hjemmesykepleie</a:t>
            </a:r>
          </a:p>
          <a:p>
            <a:endParaRPr lang="nb-NO" dirty="0"/>
          </a:p>
          <a:p>
            <a:r>
              <a:rPr lang="nb-NO" dirty="0"/>
              <a:t>Summen av de to siste tallene viser at mer enn 800 000 pensjonister er friske, hjemmeboende og klarer seg selv; med andre ord – kan fortsatt delta i samfunnet nesten som før</a:t>
            </a:r>
          </a:p>
          <a:p>
            <a:endParaRPr lang="nb-NO" dirty="0"/>
          </a:p>
          <a:p>
            <a:r>
              <a:rPr lang="nb-NO" dirty="0"/>
              <a:t>135 000 – antall minstepensjonister  (tallet er synkende – den største gruppen finnes blant de eldste- det vil si eldre enn 80 år) Nedgangen skyldes at flere som nå blir pensjonister har startet i arbeid tidligere ( </a:t>
            </a:r>
            <a:r>
              <a:rPr lang="nb-NO" dirty="0" err="1"/>
              <a:t>feks</a:t>
            </a:r>
            <a:r>
              <a:rPr lang="nb-NO" dirty="0"/>
              <a:t> kvinnenes inntog i arbeidsmarkedet på slutten av 70-åra).</a:t>
            </a:r>
          </a:p>
          <a:p>
            <a:endParaRPr lang="nb-NO" dirty="0"/>
          </a:p>
          <a:p>
            <a:r>
              <a:rPr lang="nb-NO" dirty="0"/>
              <a:t>1000 000 – antall enslige i Norge</a:t>
            </a:r>
          </a:p>
          <a:p>
            <a:endParaRPr lang="nb-NO" dirty="0"/>
          </a:p>
          <a:p>
            <a:r>
              <a:rPr lang="nb-NO" dirty="0"/>
              <a:t>340 000 – antall enslige på 67 år og eldre</a:t>
            </a:r>
          </a:p>
          <a:p>
            <a:endParaRPr lang="nb-NO" dirty="0"/>
          </a:p>
          <a:p>
            <a:r>
              <a:rPr lang="nb-NO" dirty="0"/>
              <a:t>Det siste tallet gir grunn til ettertanke. Hva betyr det for samfunnet ( ensomhet – behov for aktivitet – venner- deltakelse mv)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BA7685-3EED-45CB-8647-91D220DEA6B2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8000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Her snakker jeg kort om hva vi driver med for tida – mest som en status, men understreker betydningen av verving som viktig for økonomien, men også motivasjon for at landsmøtet er viktig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BA7685-3EED-45CB-8647-91D220DEA6B2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3048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Prioriterer å løfte frem dette fra det som «nylig» har skjedd og skjer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BA7685-3EED-45CB-8647-91D220DEA6B2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7045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Kommenterer denne og understreker kulepunkt 3 som en seier for PF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BA7685-3EED-45CB-8647-91D220DEA6B2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2615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Under punkt 1 ligger : alt av økonomi- det vil si trygdeoppgjør, statsbudsjettet, kommuneøkonomien</a:t>
            </a:r>
          </a:p>
          <a:p>
            <a:r>
              <a:rPr lang="nb-NO" dirty="0"/>
              <a:t>Under punkt 2 ligger: Aldersvennlig samfunn, bo-trygt-hjemme</a:t>
            </a:r>
          </a:p>
          <a:p>
            <a:r>
              <a:rPr lang="nb-NO" dirty="0"/>
              <a:t>Under punkt 3 ligger: Det er 4 millioner som er gjort tilgjengelig for PF når det gjelder opplæring. Viktig å få søkt om disse pengene og at opplæring blir realisert</a:t>
            </a:r>
          </a:p>
          <a:p>
            <a:r>
              <a:rPr lang="nb-NO" dirty="0"/>
              <a:t>Under punkt 4 ligger: Behandle den foreslåtte evalueringen; unngå at etterlattepensjonen blir underregulert mv, få en ryddig endring av pensjonsalder ......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BA7685-3EED-45CB-8647-91D220DEA6B2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6140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09543C-92E0-41C0-84A1-CD9BFF5D5D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rmAutofit/>
          </a:bodyPr>
          <a:lstStyle>
            <a:lvl1pPr algn="ctr">
              <a:defRPr sz="5400">
                <a:latin typeface="Comic Sans MS" panose="030F0702030302020204" pitchFamily="66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35EA280-896E-48D5-A544-EA392AAF0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4538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6AC282-93AF-435C-AF47-1052BFB9D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34494C7-D6CE-4209-806A-7B98A5F38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7C46-7826-4B7C-9317-21C30B2865D4}" type="datetime1">
              <a:rPr lang="nb-NO" smtClean="0"/>
              <a:t>01.05.2024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0D9FC84-86CA-4D06-9682-C11EE173B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B962-419B-40AB-84BA-33CF221FF4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22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C3DF5F-378D-4100-BBEB-8B8F5111E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B26D08D-10C9-492B-9FA4-61FDB7B65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  <a:lvl2pPr>
              <a:defRPr>
                <a:latin typeface="Comic Sans MS" panose="030F0702030302020204" pitchFamily="66" charset="0"/>
              </a:defRPr>
            </a:lvl2pPr>
            <a:lvl3pPr>
              <a:defRPr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4D0B7AD-2371-4AC5-8134-494FAF6A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A8E-6840-4E32-A430-127CC9A077EB}" type="datetime1">
              <a:rPr lang="nb-NO" smtClean="0"/>
              <a:t>01.05.2024</a:t>
            </a:fld>
            <a:endParaRPr lang="nb-NO"/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94C2E9CA-F058-42B7-A922-3E2D0765AC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96B962-419B-40AB-84BA-33CF221FF4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8004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5B3E04-F943-4558-971D-DC847E7C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75464F-AE81-4DB5-A049-ED07B64F0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  <a:lvl2pPr>
              <a:defRPr>
                <a:latin typeface="Comic Sans MS" panose="030F0702030302020204" pitchFamily="66" charset="0"/>
              </a:defRPr>
            </a:lvl2pPr>
            <a:lvl3pPr>
              <a:defRPr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A914563-B867-4303-8F46-AC4BBB9B4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  <a:lvl2pPr>
              <a:defRPr>
                <a:latin typeface="Comic Sans MS" panose="030F0702030302020204" pitchFamily="66" charset="0"/>
              </a:defRPr>
            </a:lvl2pPr>
            <a:lvl3pPr>
              <a:defRPr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14DE6C7-CD3F-4988-A073-676BAB005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1CDC-26CC-4E01-A6D2-B75E62AA832A}" type="datetime1">
              <a:rPr lang="nb-NO" smtClean="0"/>
              <a:t>01.05.2024</a:t>
            </a:fld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55B04AE-381F-4AC2-A70F-9DCC0BD15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B962-419B-40AB-84BA-33CF221FF4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153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66EB036-B934-44A7-9211-3B230D30E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3A52-73C2-4053-BDD0-8102AE5E1CD6}" type="datetime1">
              <a:rPr lang="nb-NO" smtClean="0"/>
              <a:t>01.05.2024</a:t>
            </a:fld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37D2134-B736-4D22-A66C-7A5E5B593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B962-419B-40AB-84BA-33CF221FF4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9474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809AC5A-6A31-4C5A-8B31-54803094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872916A-0868-4FFD-B53A-CA362876F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CA3E860-88B0-4D58-98FA-C42F5BE390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8A870-DF17-4239-8070-CC5D4C728F05}" type="datetime1">
              <a:rPr lang="nb-NO" smtClean="0"/>
              <a:t>01.05.2024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4366DDF-79FE-4EBB-ACDF-10EB398EEE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B962-419B-40AB-84BA-33CF221FF48A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Bilde 7" descr="Et bilde som inneholder tekst&#10;&#10;Automatisk generert beskrivelse">
            <a:extLst>
              <a:ext uri="{FF2B5EF4-FFF2-40B4-BE49-F238E27FC236}">
                <a16:creationId xmlns:a16="http://schemas.microsoft.com/office/drawing/2014/main" id="{F62CFB1D-1532-4698-8766-941E46B7DE49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528" y="6367365"/>
            <a:ext cx="2648310" cy="39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29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2" r:id="rId4"/>
    <p:sldLayoutId id="2147483655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omic Sans MS" panose="030F0702030302020204" pitchFamily="66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300602-9371-4585-857D-56F4EEA5DF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Harstad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66F68B9-C142-4109-9B23-F965CE1ABF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Medlemsmøte 29. april 2024</a:t>
            </a:r>
          </a:p>
        </p:txBody>
      </p:sp>
    </p:spTree>
    <p:extLst>
      <p:ext uri="{BB962C8B-B14F-4D97-AF65-F5344CB8AC3E}">
        <p14:creationId xmlns:p14="http://schemas.microsoft.com/office/powerpoint/2010/main" val="2670150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7A45DE-E1FD-48CB-BD5E-C424C16DE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Viktige tall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20C0F6-4DEF-406C-8B74-2E7AE5468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1 000 000  </a:t>
            </a:r>
          </a:p>
          <a:p>
            <a:r>
              <a:rPr lang="nb-NO" dirty="0"/>
              <a:t>40 000</a:t>
            </a:r>
          </a:p>
          <a:p>
            <a:r>
              <a:rPr lang="nb-NO" dirty="0"/>
              <a:t>170 000</a:t>
            </a:r>
          </a:p>
          <a:p>
            <a:r>
              <a:rPr lang="nb-NO" dirty="0"/>
              <a:t>135 000</a:t>
            </a:r>
          </a:p>
          <a:p>
            <a:r>
              <a:rPr lang="nb-NO" dirty="0"/>
              <a:t>1 000 000</a:t>
            </a:r>
          </a:p>
          <a:p>
            <a:pPr lvl="1"/>
            <a:r>
              <a:rPr lang="nb-NO" dirty="0"/>
              <a:t>340 000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1C5583-63DF-4847-91EE-30AC6B80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A8E-6840-4E32-A430-127CC9A077EB}" type="datetime1">
              <a:rPr lang="nb-NO" smtClean="0"/>
              <a:t>01.05.2024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6D7AF8D-9088-45FE-80C4-B405DECD9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96B962-419B-40AB-84BA-33CF221FF48A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445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7A45DE-E1FD-48CB-BD5E-C424C16DE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Postens Pensjonistforbund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20C0F6-4DEF-406C-8B74-2E7AE5468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Medlemsutvikling</a:t>
            </a:r>
          </a:p>
          <a:p>
            <a:r>
              <a:rPr lang="nb-NO" dirty="0"/>
              <a:t>Økonomi</a:t>
            </a:r>
          </a:p>
          <a:p>
            <a:r>
              <a:rPr lang="nb-NO" dirty="0"/>
              <a:t>Avdelingenes aktivitet</a:t>
            </a:r>
          </a:p>
          <a:p>
            <a:r>
              <a:rPr lang="nb-NO" dirty="0"/>
              <a:t>Landsmøteforberedelser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1C5583-63DF-4847-91EE-30AC6B80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A8E-6840-4E32-A430-127CC9A077EB}" type="datetime1">
              <a:rPr lang="nb-NO" smtClean="0"/>
              <a:t>01.05.2024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6D7AF8D-9088-45FE-80C4-B405DECD9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96B962-419B-40AB-84BA-33CF221FF48A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0747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7A45DE-E1FD-48CB-BD5E-C424C16DE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 Pensjonistforbundet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20C0F6-4DEF-406C-8B74-2E7AE5468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Trygdeoppgjøret 2024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Statsbudsjettet 2024 og 2025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1C5583-63DF-4847-91EE-30AC6B80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A8E-6840-4E32-A430-127CC9A077EB}" type="datetime1">
              <a:rPr lang="nb-NO" smtClean="0"/>
              <a:t>01.05.2024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6D7AF8D-9088-45FE-80C4-B405DECD9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96B962-419B-40AB-84BA-33CF221FF48A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1692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7A45DE-E1FD-48CB-BD5E-C424C16DE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 Pensjonistforbundet - Trygdeoppgjøret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20C0F6-4DEF-406C-8B74-2E7AE5468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Alderspensjon fra folketrygden økte med 8,54% fra 1.mai 2023 (6,91 % på årsbasis)</a:t>
            </a:r>
          </a:p>
          <a:p>
            <a:r>
              <a:rPr lang="nb-NO" dirty="0"/>
              <a:t>Gjennomsnitt av lønnsvekst og prisvekst</a:t>
            </a:r>
          </a:p>
          <a:p>
            <a:r>
              <a:rPr lang="nb-NO" dirty="0"/>
              <a:t>Gammelt system ville gitt henholdsvis 5,61 % og 4,93%</a:t>
            </a:r>
          </a:p>
          <a:p>
            <a:endParaRPr lang="nb-NO" dirty="0"/>
          </a:p>
          <a:p>
            <a:r>
              <a:rPr lang="nb-NO" dirty="0"/>
              <a:t>Prisveksten er utfordringen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1C5583-63DF-4847-91EE-30AC6B80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A8E-6840-4E32-A430-127CC9A077EB}" type="datetime1">
              <a:rPr lang="nb-NO" smtClean="0"/>
              <a:t>01.05.2024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6D7AF8D-9088-45FE-80C4-B405DECD9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96B962-419B-40AB-84BA-33CF221FF48A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6399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7A45DE-E1FD-48CB-BD5E-C424C16DE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 Pensjonistforbundet – Statsbudsjettet 2024 og 2025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20C0F6-4DEF-406C-8B74-2E7AE5468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Pensjonistforbundet har levert </a:t>
            </a:r>
            <a:r>
              <a:rPr lang="nb-NO" u="sng" dirty="0"/>
              <a:t>17 begrunnede krav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Overordnet:</a:t>
            </a:r>
          </a:p>
          <a:p>
            <a:pPr marL="457200" indent="-457200">
              <a:buAutoNum type="arabicPeriod"/>
            </a:pPr>
            <a:r>
              <a:rPr lang="nb-NO" dirty="0"/>
              <a:t>Styrke levekår for pensjonistene</a:t>
            </a:r>
          </a:p>
          <a:p>
            <a:pPr marL="457200" indent="-457200">
              <a:buAutoNum type="arabicPeriod"/>
            </a:pPr>
            <a:r>
              <a:rPr lang="nb-NO" dirty="0"/>
              <a:t>Styrke kommuneøkonomien</a:t>
            </a:r>
          </a:p>
          <a:p>
            <a:pPr marL="457200" indent="-457200">
              <a:buAutoNum type="arabicPeriod"/>
            </a:pPr>
            <a:r>
              <a:rPr lang="nb-NO" dirty="0"/>
              <a:t>Avsette en pott på 100 millioner til eldrepolitiske tiltak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1C5583-63DF-4847-91EE-30AC6B80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A8E-6840-4E32-A430-127CC9A077EB}" type="datetime1">
              <a:rPr lang="nb-NO" smtClean="0"/>
              <a:t>01.05.2024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6D7AF8D-9088-45FE-80C4-B405DECD9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96B962-419B-40AB-84BA-33CF221FF48A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0306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7A45DE-E1FD-48CB-BD5E-C424C16DE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Pensjonistforbundet – Videre fokus ved oppstart av 2024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20C0F6-4DEF-406C-8B74-2E7AE5468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4 sentrale områder:</a:t>
            </a:r>
          </a:p>
          <a:p>
            <a:pPr marL="457200" indent="-457200">
              <a:buAutoNum type="arabicPeriod"/>
            </a:pPr>
            <a:r>
              <a:rPr lang="nb-NO" dirty="0"/>
              <a:t>Levekår for pensjonistene </a:t>
            </a:r>
          </a:p>
          <a:p>
            <a:pPr marL="457200" indent="-457200">
              <a:buAutoNum type="arabicPeriod"/>
            </a:pPr>
            <a:r>
              <a:rPr lang="nb-NO" dirty="0"/>
              <a:t>Forebyggende helse</a:t>
            </a:r>
          </a:p>
          <a:p>
            <a:pPr marL="457200" indent="-457200">
              <a:buAutoNum type="arabicPeriod"/>
            </a:pPr>
            <a:r>
              <a:rPr lang="nb-NO" dirty="0"/>
              <a:t>Gjennomføring av digital opplæring</a:t>
            </a:r>
          </a:p>
          <a:p>
            <a:pPr marL="457200" indent="-457200">
              <a:buAutoNum type="arabicPeriod"/>
            </a:pPr>
            <a:r>
              <a:rPr lang="nb-NO" dirty="0"/>
              <a:t>Pensjonsreformen </a:t>
            </a:r>
          </a:p>
          <a:p>
            <a:pPr marL="0" indent="0">
              <a:buNone/>
            </a:pPr>
            <a:r>
              <a:rPr lang="nb-NO" dirty="0"/>
              <a:t>– mangler grunnleggende løft for minstepensjonistene</a:t>
            </a:r>
          </a:p>
          <a:p>
            <a:pPr marL="0" indent="0">
              <a:buNone/>
            </a:pPr>
            <a:r>
              <a:rPr lang="nb-NO" dirty="0"/>
              <a:t>- etterlattepensjonen indeksreguleres ikke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Eldrerådene – viktig faktor – </a:t>
            </a:r>
            <a:r>
              <a:rPr lang="nb-NO"/>
              <a:t>landsomfattende opplæring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1C5583-63DF-4847-91EE-30AC6B80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A8E-6840-4E32-A430-127CC9A077EB}" type="datetime1">
              <a:rPr lang="nb-NO" smtClean="0"/>
              <a:t>01.05.2024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6D7AF8D-9088-45FE-80C4-B405DECD9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96B962-419B-40AB-84BA-33CF221FF48A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5531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567625-D49C-4CE5-574A-649944803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8B575A-40DE-1E39-73A4-B93E43226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Frisk </a:t>
            </a:r>
            <a:r>
              <a:rPr lang="nb-NO" dirty="0" err="1"/>
              <a:t>vs</a:t>
            </a:r>
            <a:r>
              <a:rPr lang="nb-NO" dirty="0"/>
              <a:t> helse/omsorg (perspektiv)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0752C2-9406-BC9D-11D7-129F001FF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Aldersvennlig samfunn</a:t>
            </a:r>
          </a:p>
          <a:p>
            <a:r>
              <a:rPr lang="nb-NO" dirty="0"/>
              <a:t>«Bo trygt hjemme»</a:t>
            </a:r>
          </a:p>
          <a:p>
            <a:r>
              <a:rPr lang="nb-NO" dirty="0"/>
              <a:t>Folkehelse – ta vare på egen helse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Sykehjem</a:t>
            </a:r>
          </a:p>
          <a:p>
            <a:r>
              <a:rPr lang="nb-NO" dirty="0"/>
              <a:t>Omsorgsboliger</a:t>
            </a:r>
          </a:p>
          <a:p>
            <a:r>
              <a:rPr lang="nb-NO" dirty="0"/>
              <a:t>Pårørende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934418B-3474-3F31-F103-6E5E6231B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5A8E-6840-4E32-A430-127CC9A077EB}" type="datetime1">
              <a:rPr lang="nb-NO" smtClean="0"/>
              <a:t>01.05.2024</a:t>
            </a:fld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0116E18-59BC-A746-AF22-D557BEBD19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96B962-419B-40AB-84BA-33CF221FF48A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244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AD4185-B5FE-2854-0CD3-4B20217FE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          Takk for oppmerksomheten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095C567-5D3C-7ACE-2E72-D85177A2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7C46-7826-4B7C-9317-21C30B2865D4}" type="datetime1">
              <a:rPr lang="nb-NO" smtClean="0"/>
              <a:t>01.05.2024</a:t>
            </a:fld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95907D6-E0C3-BAB8-E468-98E507850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6B962-419B-40AB-84BA-33CF221FF48A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4336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F-PresentasjonsMAL.potx" id="{725811F0-F40C-407A-81F3-6DA39918896F}" vid="{985641AF-8655-4C35-B241-5A849E8A49B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94</TotalTime>
  <Words>496</Words>
  <Application>Microsoft Office PowerPoint</Application>
  <PresentationFormat>Widescreen</PresentationFormat>
  <Paragraphs>92</Paragraphs>
  <Slides>9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Office-tema</vt:lpstr>
      <vt:lpstr>Harstad</vt:lpstr>
      <vt:lpstr>Viktige tall</vt:lpstr>
      <vt:lpstr>Postens Pensjonistforbund</vt:lpstr>
      <vt:lpstr> Pensjonistforbundet</vt:lpstr>
      <vt:lpstr> Pensjonistforbundet - Trygdeoppgjøret</vt:lpstr>
      <vt:lpstr> Pensjonistforbundet – Statsbudsjettet 2024 og 2025</vt:lpstr>
      <vt:lpstr>Pensjonistforbundet – Videre fokus ved oppstart av 2024</vt:lpstr>
      <vt:lpstr>Frisk vs helse/omsorg (perspektiv)</vt:lpstr>
      <vt:lpstr>          Takk for oppmerksomheten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Møte 26.november 2024</dc:title>
  <dc:creator>Kjellaug Kristiansen Jota</dc:creator>
  <cp:lastModifiedBy>Svein Berg</cp:lastModifiedBy>
  <cp:revision>11</cp:revision>
  <dcterms:created xsi:type="dcterms:W3CDTF">2023-11-19T09:23:23Z</dcterms:created>
  <dcterms:modified xsi:type="dcterms:W3CDTF">2024-05-01T11:38:52Z</dcterms:modified>
</cp:coreProperties>
</file>